
<file path=[Content_Types].xml><?xml version="1.0" encoding="utf-8"?>
<Types xmlns="http://schemas.openxmlformats.org/package/2006/content-types">
  <Default ContentType="image/jpeg" Extension="jpg"/>
  <Default ContentType="image/gif" Extension="gif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0" Type="http://schemas.openxmlformats.org/officeDocument/2006/relationships/slide" Target="slides/slide5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33a2b8b0221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33a2b8b0221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33ad566ea2a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33ad566ea2a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33ad566ea2a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33ad566ea2a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33ad566ea2a_0_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33ad566ea2a_0_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mc:AlternateContent>
    <mc:Choice Requires="p14">
      <p:transition spd="slow" p14:dur="1100">
        <p14:prism dir="l"/>
      </p:transition>
    </mc:Choice>
    <mc:Fallback>
      <p:transition spd="slow">
        <p:fade/>
      </p:transition>
    </mc:Fallback>
  </mc:AlternateConten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jpg"/><Relationship Id="rId4" Type="http://schemas.openxmlformats.org/officeDocument/2006/relationships/image" Target="../media/image7.gif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jpg"/><Relationship Id="rId4" Type="http://schemas.openxmlformats.org/officeDocument/2006/relationships/image" Target="../media/image8.jpg"/><Relationship Id="rId5" Type="http://schemas.openxmlformats.org/officeDocument/2006/relationships/image" Target="../media/image11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jpg"/><Relationship Id="rId4" Type="http://schemas.openxmlformats.org/officeDocument/2006/relationships/image" Target="../media/image10.gif"/><Relationship Id="rId5" Type="http://schemas.openxmlformats.org/officeDocument/2006/relationships/image" Target="../media/image9.gif"/><Relationship Id="rId6" Type="http://schemas.openxmlformats.org/officeDocument/2006/relationships/image" Target="../media/image6.gif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Dynasty 4</a:t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accent2"/>
                </a:solidFill>
              </a:rPr>
              <a:t>By summer ,Jessica ,Cayden,Tommy Alfie, Noah P</a:t>
            </a:r>
            <a:endParaRPr>
              <a:solidFill>
                <a:schemeClr val="accent2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title"/>
          </p:nvPr>
        </p:nvSpPr>
        <p:spPr>
          <a:xfrm>
            <a:off x="2920000" y="445025"/>
            <a:ext cx="20493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Old kingdom</a:t>
            </a:r>
            <a:endParaRPr/>
          </a:p>
        </p:txBody>
      </p:sp>
      <p:sp>
        <p:nvSpPr>
          <p:cNvPr id="61" name="Google Shape;61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E599"/>
                </a:solidFill>
              </a:rPr>
              <a:t>The old kingdom is the name for</a:t>
            </a:r>
            <a:endParaRPr sz="2000">
              <a:solidFill>
                <a:srgbClr val="FFE599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FFE599"/>
                </a:solidFill>
              </a:rPr>
              <a:t>Egypt during the 3rd </a:t>
            </a:r>
            <a:r>
              <a:rPr lang="en-GB" sz="2000">
                <a:solidFill>
                  <a:srgbClr val="FFE599"/>
                </a:solidFill>
              </a:rPr>
              <a:t>millennium</a:t>
            </a:r>
            <a:r>
              <a:rPr lang="en-GB" sz="2000">
                <a:solidFill>
                  <a:srgbClr val="FFE599"/>
                </a:solidFill>
              </a:rPr>
              <a:t> BC</a:t>
            </a:r>
            <a:r>
              <a:rPr lang="en-GB">
                <a:solidFill>
                  <a:srgbClr val="FFE599"/>
                </a:solidFill>
              </a:rPr>
              <a:t>.</a:t>
            </a:r>
            <a:endParaRPr>
              <a:solidFill>
                <a:srgbClr val="FFE599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>
                <a:solidFill>
                  <a:srgbClr val="FFE599"/>
                </a:solidFill>
              </a:rPr>
              <a:t>It was the first of three so called </a:t>
            </a:r>
            <a:endParaRPr>
              <a:solidFill>
                <a:srgbClr val="FFE599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>
                <a:solidFill>
                  <a:srgbClr val="FFE599"/>
                </a:solidFill>
              </a:rPr>
              <a:t>Kingdom periods.</a:t>
            </a:r>
            <a:endParaRPr>
              <a:solidFill>
                <a:srgbClr val="FFE599"/>
              </a:solidFill>
            </a:endParaRPr>
          </a:p>
        </p:txBody>
      </p:sp>
      <p:pic>
        <p:nvPicPr>
          <p:cNvPr descr="the sun is setting behind the pyramids in the desert (provided by Tenor)" id="62" name="Google Shape;62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461550" y="1199323"/>
            <a:ext cx="4370750" cy="3369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2920">
                <a:solidFill>
                  <a:srgbClr val="FFE599"/>
                </a:solidFill>
              </a:rPr>
              <a:t>The dynasties can be grouped into distinct periods</a:t>
            </a:r>
            <a:endParaRPr sz="2920">
              <a:solidFill>
                <a:srgbClr val="FFE599"/>
              </a:solidFill>
            </a:endParaRPr>
          </a:p>
        </p:txBody>
      </p:sp>
      <p:sp>
        <p:nvSpPr>
          <p:cNvPr id="68" name="Google Shape;68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Early dynasty period (1-2)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Old kingdom(3-6)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First </a:t>
            </a:r>
            <a:r>
              <a:rPr lang="en-GB"/>
              <a:t>intermediate</a:t>
            </a:r>
            <a:r>
              <a:rPr lang="en-GB"/>
              <a:t> period(7-10)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Middle kingdom(11-14)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/>
              <a:t>Second </a:t>
            </a:r>
            <a:r>
              <a:rPr lang="en-GB"/>
              <a:t>intermediate</a:t>
            </a:r>
            <a:r>
              <a:rPr lang="en-GB"/>
              <a:t> period (15-17)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/>
          <p:nvPr>
            <p:ph type="title"/>
          </p:nvPr>
        </p:nvSpPr>
        <p:spPr>
          <a:xfrm>
            <a:off x="2968500" y="403425"/>
            <a:ext cx="26160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3020">
                <a:solidFill>
                  <a:srgbClr val="FFF2CC"/>
                </a:solidFill>
              </a:rPr>
              <a:t>Old kingdom</a:t>
            </a:r>
            <a:endParaRPr sz="3020">
              <a:solidFill>
                <a:srgbClr val="FFF2CC"/>
              </a:solidFill>
            </a:endParaRPr>
          </a:p>
        </p:txBody>
      </p:sp>
      <p:sp>
        <p:nvSpPr>
          <p:cNvPr id="74" name="Google Shape;74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-GB">
                <a:solidFill>
                  <a:srgbClr val="FFE599"/>
                </a:solidFill>
              </a:rPr>
              <a:t>Old kingdom was the best by the third dynasty </a:t>
            </a:r>
            <a:r>
              <a:rPr lang="en-GB">
                <a:solidFill>
                  <a:srgbClr val="FFE599"/>
                </a:solidFill>
              </a:rPr>
              <a:t>through</a:t>
            </a:r>
            <a:r>
              <a:rPr lang="en-GB">
                <a:solidFill>
                  <a:srgbClr val="FFE599"/>
                </a:solidFill>
              </a:rPr>
              <a:t> to the sixth dynasty</a:t>
            </a:r>
            <a:endParaRPr>
              <a:solidFill>
                <a:srgbClr val="FFE599"/>
              </a:solidFill>
            </a:endParaRPr>
          </a:p>
        </p:txBody>
      </p:sp>
      <p:pic>
        <p:nvPicPr>
          <p:cNvPr descr="Inquisitive Camel | An inquisitive beast at the camel market… | Flickr" id="75" name="Google Shape;75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3644525"/>
            <a:ext cx="1998625" cy="14989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File:Camel blinking.jpg - Wikimedia Commons" id="76" name="Google Shape;76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528000" y="3644524"/>
            <a:ext cx="2616003" cy="149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Thank you</a:t>
            </a:r>
            <a:endParaRPr/>
          </a:p>
        </p:txBody>
      </p:sp>
      <p:sp>
        <p:nvSpPr>
          <p:cNvPr id="82" name="Google Shape;82;p1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descr="a cartoon rabbit with pink hearts on its ears and the words `` thank you '' . (provided by Tenor)" id="83" name="Google Shape;83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1700" y="1190200"/>
            <a:ext cx="2780251" cy="33409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cartoon bear is saying thank you with hearts around it (provided by Tenor)" id="84" name="Google Shape;84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091950" y="1152475"/>
            <a:ext cx="3033350" cy="34164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cartoon cat is standing on a pink background and giving a thank you gesture . (provided by Tenor)" id="85" name="Google Shape;85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966325" y="1125575"/>
            <a:ext cx="2865975" cy="3416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