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3ad5cf9e0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33ad5cf9e0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3ad5cf9e04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33ad5cf9e0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33ad5cf9e04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33ad5cf9e04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33ad5cf9e04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33ad5cf9e04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3ad5cf9e04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3ad5cf9e04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DYNASTY</a:t>
            </a:r>
            <a:r>
              <a:rPr lang="en-GB"/>
              <a:t> 18</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By Aaron Noah Lilly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How did it start?</a:t>
            </a:r>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a:t>Dynasty 18 was founded by Ahmose the brother or son of the last ruler of the 17th Dynasty kamose  it was founded in the year 1550 Bc and ended in 1292 Bc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a:t>
            </a:r>
            <a:r>
              <a:rPr lang="en-GB"/>
              <a:t>pharaohs</a:t>
            </a:r>
            <a:r>
              <a:rPr lang="en-GB"/>
              <a:t> </a:t>
            </a:r>
            <a:endParaRPr/>
          </a:p>
        </p:txBody>
      </p:sp>
      <p:sp>
        <p:nvSpPr>
          <p:cNvPr id="67" name="Google Shape;67;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There was many pharaohs in this time period the first one Ahmones Amenhoptp</a:t>
            </a:r>
            <a:endParaRPr/>
          </a:p>
          <a:p>
            <a:pPr indent="0" lvl="0" marL="0" rtl="0" algn="l">
              <a:spcBef>
                <a:spcPts val="1200"/>
              </a:spcBef>
              <a:spcAft>
                <a:spcPts val="1200"/>
              </a:spcAft>
              <a:buNone/>
            </a:pPr>
            <a:r>
              <a:rPr lang="en-GB"/>
              <a:t>Thutmose Thutmose II Thutmose III hatshpsut hatshpsut II those are only some of the Pharaohs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1" name="Shape 71"/>
        <p:cNvGrpSpPr/>
        <p:nvPr/>
      </p:nvGrpSpPr>
      <p:grpSpPr>
        <a:xfrm>
          <a:off x="0" y="0"/>
          <a:ext cx="0" cy="0"/>
          <a:chOff x="0" y="0"/>
          <a:chExt cx="0" cy="0"/>
        </a:xfrm>
      </p:grpSpPr>
      <p:sp>
        <p:nvSpPr>
          <p:cNvPr id="72" name="Google Shape;72;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RELATIONS</a:t>
            </a:r>
            <a:endParaRPr/>
          </a:p>
        </p:txBody>
      </p:sp>
      <p:sp>
        <p:nvSpPr>
          <p:cNvPr id="73" name="Google Shape;73;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a:t>They had a good relationship with the nubia and a few </a:t>
            </a:r>
            <a:r>
              <a:rPr lang="en-GB"/>
              <a:t>neighbouring tribes </a:t>
            </a:r>
            <a:r>
              <a:rPr lang="en-GB"/>
              <a:t>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7" name="Shape 77"/>
        <p:cNvGrpSpPr/>
        <p:nvPr/>
      </p:nvGrpSpPr>
      <p:grpSpPr>
        <a:xfrm>
          <a:off x="0" y="0"/>
          <a:ext cx="0" cy="0"/>
          <a:chOff x="0" y="0"/>
          <a:chExt cx="0" cy="0"/>
        </a:xfrm>
      </p:grpSpPr>
      <p:sp>
        <p:nvSpPr>
          <p:cNvPr id="78" name="Google Shape;78;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WAR</a:t>
            </a:r>
            <a:endParaRPr/>
          </a:p>
          <a:p>
            <a:pPr indent="0" lvl="0" marL="0" rtl="0" algn="l">
              <a:spcBef>
                <a:spcPts val="0"/>
              </a:spcBef>
              <a:spcAft>
                <a:spcPts val="0"/>
              </a:spcAft>
              <a:buNone/>
            </a:pPr>
            <a:r>
              <a:t/>
            </a:r>
            <a:endParaRPr/>
          </a:p>
        </p:txBody>
      </p:sp>
      <p:sp>
        <p:nvSpPr>
          <p:cNvPr id="79" name="Google Shape;79;p17"/>
          <p:cNvSpPr txBox="1"/>
          <p:nvPr>
            <p:ph idx="1" type="body"/>
          </p:nvPr>
        </p:nvSpPr>
        <p:spPr>
          <a:xfrm>
            <a:off x="311700" y="1152475"/>
            <a:ext cx="8520600" cy="10470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spcBef>
                <a:spcPts val="0"/>
              </a:spcBef>
              <a:spcAft>
                <a:spcPts val="1200"/>
              </a:spcAft>
              <a:buNone/>
            </a:pPr>
            <a:r>
              <a:rPr lang="en-GB"/>
              <a:t>They </a:t>
            </a:r>
            <a:r>
              <a:rPr lang="en-GB"/>
              <a:t>were</a:t>
            </a:r>
            <a:r>
              <a:rPr lang="en-GB"/>
              <a:t> </a:t>
            </a:r>
            <a:r>
              <a:rPr lang="en-GB"/>
              <a:t>known</a:t>
            </a:r>
            <a:r>
              <a:rPr lang="en-GB"/>
              <a:t> for </a:t>
            </a:r>
            <a:r>
              <a:rPr lang="en-GB"/>
              <a:t>their</a:t>
            </a:r>
            <a:r>
              <a:rPr lang="en-GB"/>
              <a:t> </a:t>
            </a:r>
            <a:r>
              <a:rPr lang="en-GB"/>
              <a:t>military</a:t>
            </a:r>
            <a:r>
              <a:rPr lang="en-GB"/>
              <a:t> gains the time period was </a:t>
            </a:r>
            <a:r>
              <a:rPr lang="en-GB"/>
              <a:t>nicknamed</a:t>
            </a:r>
            <a:r>
              <a:rPr lang="en-GB"/>
              <a:t> the golden age alot from the miltary gains the pharaohs had about 600 chariots to there names and even more on the </a:t>
            </a:r>
            <a:r>
              <a:rPr lang="en-GB"/>
              <a:t>ground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3" name="Shape 83"/>
        <p:cNvGrpSpPr/>
        <p:nvPr/>
      </p:nvGrpSpPr>
      <p:grpSpPr>
        <a:xfrm>
          <a:off x="0" y="0"/>
          <a:ext cx="0" cy="0"/>
          <a:chOff x="0" y="0"/>
          <a:chExt cx="0" cy="0"/>
        </a:xfrm>
      </p:grpSpPr>
      <p:sp>
        <p:nvSpPr>
          <p:cNvPr id="84" name="Google Shape;84;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Thank you </a:t>
            </a:r>
            <a:endParaRPr/>
          </a:p>
        </p:txBody>
      </p:sp>
      <p:sp>
        <p:nvSpPr>
          <p:cNvPr id="85" name="Google Shape;85;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a:t>Thanks for listening bye bye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