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47" d="100"/>
          <a:sy n="47" d="100"/>
        </p:scale>
        <p:origin x="894" y="5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1810260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4218516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733189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A8E8A8-EC82-4A80-BE7C-6CA8AF44DCB5}" type="datetimeFigureOut">
              <a:rPr lang="en-GB" smtClean="0"/>
              <a:t>28/02/2025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2557597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EA8E8A8-EC82-4A80-BE7C-6CA8AF44DCB5}" type="datetimeFigureOut">
              <a:rPr lang="en-GB" smtClean="0"/>
              <a:t>28/02/2025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3591167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EA8E8A8-EC82-4A80-BE7C-6CA8AF44DCB5}" type="datetimeFigureOut">
              <a:rPr lang="en-GB" smtClean="0"/>
              <a:t>28/02/2025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3578332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A8E8A8-EC82-4A80-BE7C-6CA8AF44DCB5}" type="datetimeFigureOut">
              <a:rPr lang="en-GB" smtClean="0"/>
              <a:t>28/02/2025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1932381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A8E8A8-EC82-4A80-BE7C-6CA8AF44DCB5}" type="datetimeFigureOut">
              <a:rPr lang="en-GB" smtClean="0"/>
              <a:t>28/02/2025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2867812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EA8E8A8-EC82-4A80-BE7C-6CA8AF44DCB5}" type="datetimeFigureOut">
              <a:rPr lang="en-GB" smtClean="0"/>
              <a:t>28/02/2025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1878984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954953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50909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1048178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470870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16234918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3884296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A8E8A8-EC82-4A80-BE7C-6CA8AF44DCB5}" type="datetimeFigureOut">
              <a:rPr lang="en-GB" smtClean="0"/>
              <a:t>28/02/2025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50271D-8A23-4955-B4F0-8DCC02DFF241}" type="slidenum">
              <a:rPr lang="en-GB" smtClean="0"/>
              <a:t>‹#›</a:t>
            </a:fld>
            <a:endParaRPr lang="en-GB"/>
          </a:p>
        </p:txBody>
      </p:sp>
    </p:spTree>
    <p:extLst>
      <p:ext uri="{BB962C8B-B14F-4D97-AF65-F5344CB8AC3E}">
        <p14:creationId xmlns:p14="http://schemas.microsoft.com/office/powerpoint/2010/main" val="2101890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EA8E8A8-EC82-4A80-BE7C-6CA8AF44DCB5}" type="datetimeFigureOut">
              <a:rPr lang="en-GB" smtClean="0"/>
              <a:t>28/02/2025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750271D-8A23-4955-B4F0-8DCC02DFF241}" type="slidenum">
              <a:rPr lang="en-GB" smtClean="0"/>
              <a:t>‹#›</a:t>
            </a:fld>
            <a:endParaRPr lang="en-GB"/>
          </a:p>
        </p:txBody>
      </p:sp>
    </p:spTree>
    <p:extLst>
      <p:ext uri="{BB962C8B-B14F-4D97-AF65-F5344CB8AC3E}">
        <p14:creationId xmlns:p14="http://schemas.microsoft.com/office/powerpoint/2010/main" val="696451385"/>
      </p:ext>
    </p:extLst>
  </p:cSld>
  <p:clrMap bg1="dk1" tx1="lt1" bg2="dk2"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en.wikipedia.org/wiki/Nineteenth_Dynasty_of_Egypt" TargetMode="External"/><Relationship Id="rId2" Type="http://schemas.openxmlformats.org/officeDocument/2006/relationships/hyperlink" Target="https://en.wikipedia.org/wiki/Ancient_Egypt" TargetMode="External"/><Relationship Id="rId1" Type="http://schemas.openxmlformats.org/officeDocument/2006/relationships/slideLayout" Target="../slideLayouts/slideLayout2.xml"/><Relationship Id="rId6" Type="http://schemas.openxmlformats.org/officeDocument/2006/relationships/hyperlink" Target="https://en.wikipedia.org/wiki/New_Kingdom_of_Egypt" TargetMode="External"/><Relationship Id="rId5" Type="http://schemas.openxmlformats.org/officeDocument/2006/relationships/hyperlink" Target="https://en.wikipedia.org/wiki/Eighteenth_dynasty_of_Egypt" TargetMode="External"/><Relationship Id="rId4" Type="http://schemas.openxmlformats.org/officeDocument/2006/relationships/hyperlink" Target="https://en.wikipedia.org/wiki/Horemheb"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0BD65-5171-4E14-AB72-965968931409}"/>
              </a:ext>
            </a:extLst>
          </p:cNvPr>
          <p:cNvSpPr>
            <a:spLocks noGrp="1"/>
          </p:cNvSpPr>
          <p:nvPr>
            <p:ph type="ctrTitle"/>
          </p:nvPr>
        </p:nvSpPr>
        <p:spPr/>
        <p:txBody>
          <a:bodyPr/>
          <a:lstStyle/>
          <a:p>
            <a:r>
              <a:rPr lang="en-US" dirty="0"/>
              <a:t>Fun facts about dynasty 19</a:t>
            </a:r>
            <a:endParaRPr lang="en-GB" dirty="0"/>
          </a:p>
        </p:txBody>
      </p:sp>
      <p:sp>
        <p:nvSpPr>
          <p:cNvPr id="4" name="Subtitle 3">
            <a:extLst>
              <a:ext uri="{FF2B5EF4-FFF2-40B4-BE49-F238E27FC236}">
                <a16:creationId xmlns:a16="http://schemas.microsoft.com/office/drawing/2014/main" id="{A3368C95-ECCE-4D60-A5E4-6CCFBC0BB76B}"/>
              </a:ext>
            </a:extLst>
          </p:cNvPr>
          <p:cNvSpPr>
            <a:spLocks noGrp="1"/>
          </p:cNvSpPr>
          <p:nvPr>
            <p:ph type="subTitle" idx="1"/>
          </p:nvPr>
        </p:nvSpPr>
        <p:spPr>
          <a:xfrm flipV="1">
            <a:off x="-6149340" y="8389620"/>
            <a:ext cx="4823460" cy="457200"/>
          </a:xfrm>
        </p:spPr>
        <p:txBody>
          <a:bodyPr>
            <a:normAutofit/>
          </a:bodyPr>
          <a:lstStyle/>
          <a:p>
            <a:endParaRPr lang="en-GB" dirty="0"/>
          </a:p>
        </p:txBody>
      </p:sp>
    </p:spTree>
    <p:extLst>
      <p:ext uri="{BB962C8B-B14F-4D97-AF65-F5344CB8AC3E}">
        <p14:creationId xmlns:p14="http://schemas.microsoft.com/office/powerpoint/2010/main" val="1834446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153D9-2FC1-44C5-8099-619BDEFE6784}"/>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13567A9-B9AA-45B4-8988-C8522FBEA9D7}"/>
              </a:ext>
            </a:extLst>
          </p:cNvPr>
          <p:cNvSpPr>
            <a:spLocks noGrp="1"/>
          </p:cNvSpPr>
          <p:nvPr>
            <p:ph idx="1"/>
          </p:nvPr>
        </p:nvSpPr>
        <p:spPr/>
        <p:txBody>
          <a:bodyPr/>
          <a:lstStyle/>
          <a:p>
            <a:r>
              <a:rPr lang="en-US" dirty="0"/>
              <a:t>Dynasty 19 lasted 110 years, the third king of dynasty </a:t>
            </a:r>
            <a:r>
              <a:rPr lang="en-US" dirty="0">
                <a:solidFill>
                  <a:schemeClr val="tx1"/>
                </a:solidFill>
              </a:rPr>
              <a:t>19</a:t>
            </a:r>
            <a:r>
              <a:rPr lang="en-US" dirty="0">
                <a:solidFill>
                  <a:schemeClr val="tx1"/>
                </a:solidFill>
                <a:latin typeface="Google Sans"/>
              </a:rPr>
              <a:t>The family history starts with the appointment of Ramesses I as the successor to Horsemen, the last king of the 18th Dynasty who had no heirs. From Rameses' line came perhaps the greatest king of the New Kingdom of Egypt, Rameses II.</a:t>
            </a:r>
            <a:endParaRPr lang="en-US" dirty="0">
              <a:solidFill>
                <a:schemeClr val="tx1"/>
              </a:solidFill>
              <a:latin typeface="Arial" panose="020B0604020202020204" pitchFamily="34" charset="0"/>
            </a:endParaRPr>
          </a:p>
          <a:p>
            <a:br>
              <a:rPr lang="en-US" dirty="0">
                <a:solidFill>
                  <a:srgbClr val="1F1F1F"/>
                </a:solidFill>
                <a:latin typeface="Arial" panose="020B0604020202020204" pitchFamily="34" charset="0"/>
              </a:rPr>
            </a:br>
            <a:endParaRPr lang="en-GB" dirty="0"/>
          </a:p>
        </p:txBody>
      </p:sp>
    </p:spTree>
    <p:extLst>
      <p:ext uri="{BB962C8B-B14F-4D97-AF65-F5344CB8AC3E}">
        <p14:creationId xmlns:p14="http://schemas.microsoft.com/office/powerpoint/2010/main" val="2568270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3079F-E9C3-48E7-80FD-67FB5583E339}"/>
              </a:ext>
            </a:extLst>
          </p:cNvPr>
          <p:cNvSpPr>
            <a:spLocks noGrp="1"/>
          </p:cNvSpPr>
          <p:nvPr>
            <p:ph type="title"/>
          </p:nvPr>
        </p:nvSpPr>
        <p:spPr/>
        <p:txBody>
          <a:bodyPr/>
          <a:lstStyle/>
          <a:p>
            <a:r>
              <a:rPr lang="en-US" dirty="0">
                <a:solidFill>
                  <a:schemeClr val="tx1"/>
                </a:solidFill>
              </a:rPr>
              <a:t>  </a:t>
            </a:r>
            <a:r>
              <a:rPr lang="en-US" dirty="0">
                <a:solidFill>
                  <a:schemeClr val="tx1"/>
                </a:solidFill>
                <a:latin typeface="Arial" panose="020B0604020202020204" pitchFamily="34" charset="0"/>
              </a:rPr>
              <a:t>The family tree of the </a:t>
            </a:r>
            <a:r>
              <a:rPr lang="en-US" dirty="0">
                <a:solidFill>
                  <a:schemeClr val="tx1"/>
                </a:solidFill>
                <a:latin typeface="Arial" panose="020B0604020202020204" pitchFamily="34" charset="0"/>
                <a:hlinkClick r:id="rId2" tooltip="Ancient Egypt">
                  <a:extLst>
                    <a:ext uri="{A12FA001-AC4F-418D-AE19-62706E023703}">
                      <ahyp:hlinkClr xmlns:ahyp="http://schemas.microsoft.com/office/drawing/2018/hyperlinkcolor" val="tx"/>
                    </a:ext>
                  </a:extLst>
                </a:hlinkClick>
              </a:rPr>
              <a:t>Egyptian</a:t>
            </a:r>
            <a:r>
              <a:rPr lang="en-US" dirty="0">
                <a:solidFill>
                  <a:schemeClr val="tx1"/>
                </a:solidFill>
                <a:latin typeface="Arial" panose="020B0604020202020204" pitchFamily="34" charset="0"/>
              </a:rPr>
              <a:t> </a:t>
            </a:r>
            <a:r>
              <a:rPr lang="en-US" dirty="0">
                <a:solidFill>
                  <a:schemeClr val="tx1"/>
                </a:solidFill>
                <a:latin typeface="Arial" panose="020B0604020202020204" pitchFamily="34" charset="0"/>
                <a:hlinkClick r:id="rId3" tooltip="Nineteenth Dynasty of Egypt">
                  <a:extLst>
                    <a:ext uri="{A12FA001-AC4F-418D-AE19-62706E023703}">
                      <ahyp:hlinkClr xmlns:ahyp="http://schemas.microsoft.com/office/drawing/2018/hyperlinkcolor" val="tx"/>
                    </a:ext>
                  </a:extLst>
                </a:hlinkClick>
              </a:rPr>
              <a:t>19th Dynast</a:t>
            </a:r>
            <a:r>
              <a:rPr lang="en-US" dirty="0">
                <a:solidFill>
                  <a:schemeClr val="tx1"/>
                </a:solidFill>
                <a:latin typeface="Arial" panose="020B0604020202020204" pitchFamily="34" charset="0"/>
              </a:rPr>
              <a:t>y</a:t>
            </a:r>
            <a:endParaRPr lang="en-GB" dirty="0">
              <a:solidFill>
                <a:schemeClr val="tx1"/>
              </a:solidFill>
            </a:endParaRPr>
          </a:p>
        </p:txBody>
      </p:sp>
      <p:sp>
        <p:nvSpPr>
          <p:cNvPr id="3" name="Content Placeholder 2">
            <a:extLst>
              <a:ext uri="{FF2B5EF4-FFF2-40B4-BE49-F238E27FC236}">
                <a16:creationId xmlns:a16="http://schemas.microsoft.com/office/drawing/2014/main" id="{9D244EA9-80F5-4C7C-A4E4-F74CC02BC7F6}"/>
              </a:ext>
            </a:extLst>
          </p:cNvPr>
          <p:cNvSpPr>
            <a:spLocks noGrp="1"/>
          </p:cNvSpPr>
          <p:nvPr>
            <p:ph idx="1"/>
          </p:nvPr>
        </p:nvSpPr>
        <p:spPr/>
        <p:txBody>
          <a:bodyPr/>
          <a:lstStyle/>
          <a:p>
            <a:r>
              <a:rPr lang="en-US" dirty="0">
                <a:solidFill>
                  <a:schemeClr val="tx1"/>
                </a:solidFill>
                <a:latin typeface="Arial" panose="020B0604020202020204" pitchFamily="34" charset="0"/>
              </a:rPr>
              <a:t>The family tree of the </a:t>
            </a:r>
            <a:r>
              <a:rPr lang="en-US" dirty="0">
                <a:solidFill>
                  <a:schemeClr val="tx1"/>
                </a:solidFill>
                <a:latin typeface="Arial" panose="020B0604020202020204" pitchFamily="34" charset="0"/>
                <a:hlinkClick r:id="rId2" tooltip="Ancient Egypt">
                  <a:extLst>
                    <a:ext uri="{A12FA001-AC4F-418D-AE19-62706E023703}">
                      <ahyp:hlinkClr xmlns:ahyp="http://schemas.microsoft.com/office/drawing/2018/hyperlinkcolor" val="tx"/>
                    </a:ext>
                  </a:extLst>
                </a:hlinkClick>
              </a:rPr>
              <a:t>Egyptian</a:t>
            </a:r>
            <a:r>
              <a:rPr lang="en-US" dirty="0">
                <a:solidFill>
                  <a:schemeClr val="tx1"/>
                </a:solidFill>
                <a:latin typeface="Arial" panose="020B0604020202020204" pitchFamily="34" charset="0"/>
              </a:rPr>
              <a:t> </a:t>
            </a:r>
            <a:r>
              <a:rPr lang="en-US" dirty="0">
                <a:solidFill>
                  <a:schemeClr val="tx1"/>
                </a:solidFill>
                <a:latin typeface="Arial" panose="020B0604020202020204" pitchFamily="34" charset="0"/>
                <a:hlinkClick r:id="rId3" tooltip="Nineteenth Dynasty of Egypt">
                  <a:extLst>
                    <a:ext uri="{A12FA001-AC4F-418D-AE19-62706E023703}">
                      <ahyp:hlinkClr xmlns:ahyp="http://schemas.microsoft.com/office/drawing/2018/hyperlinkcolor" val="tx"/>
                    </a:ext>
                  </a:extLst>
                </a:hlinkClick>
              </a:rPr>
              <a:t>19th Dynasty</a:t>
            </a:r>
            <a:r>
              <a:rPr lang="en-US" dirty="0">
                <a:solidFill>
                  <a:schemeClr val="tx1"/>
                </a:solidFill>
                <a:latin typeface="Arial" panose="020B0604020202020204" pitchFamily="34" charset="0"/>
              </a:rPr>
              <a:t> is the usual mixture of conjecture and interpretation. The family history starts with the appointment of Ramesses I as the successor to </a:t>
            </a:r>
            <a:r>
              <a:rPr lang="en-US" dirty="0" err="1">
                <a:solidFill>
                  <a:schemeClr val="tx1"/>
                </a:solidFill>
                <a:latin typeface="Arial" panose="020B0604020202020204" pitchFamily="34" charset="0"/>
                <a:hlinkClick r:id="rId4" tooltip="Horemheb">
                  <a:extLst>
                    <a:ext uri="{A12FA001-AC4F-418D-AE19-62706E023703}">
                      <ahyp:hlinkClr xmlns:ahyp="http://schemas.microsoft.com/office/drawing/2018/hyperlinkcolor" val="tx"/>
                    </a:ext>
                  </a:extLst>
                </a:hlinkClick>
              </a:rPr>
              <a:t>Horemheb</a:t>
            </a:r>
            <a:r>
              <a:rPr lang="en-US" dirty="0">
                <a:solidFill>
                  <a:schemeClr val="tx1"/>
                </a:solidFill>
                <a:latin typeface="Arial" panose="020B0604020202020204" pitchFamily="34" charset="0"/>
              </a:rPr>
              <a:t>, the last king of the </a:t>
            </a:r>
            <a:r>
              <a:rPr lang="en-US" dirty="0">
                <a:solidFill>
                  <a:schemeClr val="tx1"/>
                </a:solidFill>
                <a:latin typeface="Arial" panose="020B0604020202020204" pitchFamily="34" charset="0"/>
                <a:hlinkClick r:id="rId5" tooltip="Eighteenth dynasty of Egypt">
                  <a:extLst>
                    <a:ext uri="{A12FA001-AC4F-418D-AE19-62706E023703}">
                      <ahyp:hlinkClr xmlns:ahyp="http://schemas.microsoft.com/office/drawing/2018/hyperlinkcolor" val="tx"/>
                    </a:ext>
                  </a:extLst>
                </a:hlinkClick>
              </a:rPr>
              <a:t>18th Dynasty</a:t>
            </a:r>
            <a:r>
              <a:rPr lang="en-US" dirty="0">
                <a:solidFill>
                  <a:schemeClr val="tx1"/>
                </a:solidFill>
                <a:latin typeface="Arial" panose="020B0604020202020204" pitchFamily="34" charset="0"/>
              </a:rPr>
              <a:t> who had no heirs. From Rameses' line came perhaps the greatest king of the </a:t>
            </a:r>
            <a:r>
              <a:rPr lang="en-US" dirty="0">
                <a:solidFill>
                  <a:schemeClr val="tx1"/>
                </a:solidFill>
                <a:latin typeface="Arial" panose="020B0604020202020204" pitchFamily="34" charset="0"/>
                <a:hlinkClick r:id="rId6" tooltip="New Kingdom of Egypt">
                  <a:extLst>
                    <a:ext uri="{A12FA001-AC4F-418D-AE19-62706E023703}">
                      <ahyp:hlinkClr xmlns:ahyp="http://schemas.microsoft.com/office/drawing/2018/hyperlinkcolor" val="tx"/>
                    </a:ext>
                  </a:extLst>
                </a:hlinkClick>
              </a:rPr>
              <a:t>New Kingdom of Egypt</a:t>
            </a:r>
            <a:r>
              <a:rPr lang="en-US" dirty="0">
                <a:solidFill>
                  <a:schemeClr val="tx1"/>
                </a:solidFill>
                <a:latin typeface="Arial" panose="020B0604020202020204" pitchFamily="34" charset="0"/>
              </a:rPr>
              <a:t>, Rameses II. He ruled for nearly 67 years and had many children </a:t>
            </a:r>
          </a:p>
          <a:p>
            <a:br>
              <a:rPr lang="en-US" dirty="0">
                <a:solidFill>
                  <a:schemeClr val="tx1"/>
                </a:solidFill>
              </a:rPr>
            </a:br>
            <a:endParaRPr lang="en-GB" dirty="0">
              <a:solidFill>
                <a:schemeClr val="tx1"/>
              </a:solidFill>
            </a:endParaRPr>
          </a:p>
        </p:txBody>
      </p:sp>
    </p:spTree>
    <p:extLst>
      <p:ext uri="{BB962C8B-B14F-4D97-AF65-F5344CB8AC3E}">
        <p14:creationId xmlns:p14="http://schemas.microsoft.com/office/powerpoint/2010/main" val="191207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E9D88-8075-4091-BB85-0F669593BF39}"/>
              </a:ext>
            </a:extLst>
          </p:cNvPr>
          <p:cNvSpPr>
            <a:spLocks noGrp="1"/>
          </p:cNvSpPr>
          <p:nvPr>
            <p:ph type="title"/>
          </p:nvPr>
        </p:nvSpPr>
        <p:spPr/>
        <p:txBody>
          <a:bodyPr/>
          <a:lstStyle/>
          <a:p>
            <a:r>
              <a:rPr lang="en-US" dirty="0"/>
              <a:t>Bye </a:t>
            </a:r>
            <a:endParaRPr lang="en-GB" dirty="0"/>
          </a:p>
        </p:txBody>
      </p:sp>
      <p:pic>
        <p:nvPicPr>
          <p:cNvPr id="4" name="Content Placeholder 3">
            <a:extLst>
              <a:ext uri="{FF2B5EF4-FFF2-40B4-BE49-F238E27FC236}">
                <a16:creationId xmlns:a16="http://schemas.microsoft.com/office/drawing/2014/main" id="{9A41F53E-9C4B-4FBC-A38E-C9AEC8DB429F}"/>
              </a:ext>
            </a:extLst>
          </p:cNvPr>
          <p:cNvPicPr>
            <a:picLocks noGrp="1" noChangeAspect="1"/>
          </p:cNvPicPr>
          <p:nvPr>
            <p:ph idx="1"/>
          </p:nvPr>
        </p:nvPicPr>
        <p:blipFill>
          <a:blip r:embed="rId2"/>
          <a:stretch>
            <a:fillRect/>
          </a:stretch>
        </p:blipFill>
        <p:spPr>
          <a:xfrm>
            <a:off x="2806186" y="2255520"/>
            <a:ext cx="4442782" cy="3992880"/>
          </a:xfrm>
          <a:prstGeom prst="rect">
            <a:avLst/>
          </a:prstGeom>
        </p:spPr>
      </p:pic>
      <p:sp>
        <p:nvSpPr>
          <p:cNvPr id="5" name="AutoShape 2" descr="Smiley Saying Bye">
            <a:extLst>
              <a:ext uri="{FF2B5EF4-FFF2-40B4-BE49-F238E27FC236}">
                <a16:creationId xmlns:a16="http://schemas.microsoft.com/office/drawing/2014/main" id="{4F87D0F0-657A-4113-9351-0326ECE795D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7463784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26</TotalTime>
  <Words>159</Words>
  <Application>Microsoft Office PowerPoint</Application>
  <PresentationFormat>Widescreen</PresentationFormat>
  <Paragraphs>7</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Google Sans</vt:lpstr>
      <vt:lpstr>Trebuchet MS</vt:lpstr>
      <vt:lpstr>Wingdings 3</vt:lpstr>
      <vt:lpstr>Facet</vt:lpstr>
      <vt:lpstr>Fun facts about dynasty 19</vt:lpstr>
      <vt:lpstr>PowerPoint Presentation</vt:lpstr>
      <vt:lpstr>  The family tree of the Egyptian 19th Dynasty</vt:lpstr>
      <vt:lpstr>Bye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 facts about dynasty 19</dc:title>
  <dc:creator>pupil</dc:creator>
  <cp:lastModifiedBy>pupil</cp:lastModifiedBy>
  <cp:revision>4</cp:revision>
  <dcterms:created xsi:type="dcterms:W3CDTF">2025-02-28T13:38:36Z</dcterms:created>
  <dcterms:modified xsi:type="dcterms:W3CDTF">2025-02-28T14:04:59Z</dcterms:modified>
</cp:coreProperties>
</file>