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B3E20-D841-4764-8FB1-30C75629D1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EA3AC3-F17E-43E1-9C6C-6AE8CFC96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70868-4720-4299-B0D8-A12C05DD1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83812-50FE-445C-BC44-6830B54A5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53F139-F1E5-4414-94CE-A64FA846C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85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9586B-27F8-4F73-B172-7E7FE2A37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10F31-FDF8-41EF-95C2-D95CAD8A82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423C0-5A3D-4602-9E6C-0B9516893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D4CED2-DFB7-4ACF-ADF7-70EE3A7CA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7FB47-8382-41FA-BEE6-555BE0527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534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4A99E-99F4-40A5-8E37-A72F6A51B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8CE2A7-0EB4-4514-8597-8ACE0792A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C1463-6559-4DF5-BC7D-85B3408CE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749FC1-489F-4C2E-92D8-BF6D0CC68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77839-8FBA-4E82-906A-2196D4E09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82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F7B49-FCBC-474D-A25A-7D4234D30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AA9BD-BDE4-449B-8FDB-E8844BBADA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05935A-1E62-4989-B9E7-87FB016A9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C01F01-1BB3-4B69-BE19-752C5A194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6268B-5351-47CC-9CA8-131BDCC2A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22FEA5-DEC5-4F7D-9359-0B4F5420C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158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87914-D1E1-4E8B-863D-C7BCFC432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16D5CA-3625-4434-BD7B-2B3A11813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4D3AB6-9854-493A-A523-40E81DDF30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959696-1419-4C95-8282-E28A2C68FC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1D0ADC-66D2-497A-91F9-225FE6B4A6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99237-B98E-427B-BD37-A85BE793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F53F87-5578-47F1-88DE-9BFE349D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9C8473-86CF-4EFB-BFB3-BD937B22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502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6812F-C0DF-4C26-97DA-AD928889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465036-E588-4E04-87C2-1DC0405F7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BA7C74-4BC6-4057-9BB6-72DA7B07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DD6613-69CA-4BE8-A1C8-EAE8560CF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1071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863765-BF92-4986-8166-BFFB8D5DB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9A8087C-B548-4F61-8A59-D60002D44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2A3F08-1C89-48B8-9193-CBF02D745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88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567AF-5309-470A-AE8D-63FFE008E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3A5DA-52B3-400C-BE31-F8C2ABFE51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9F31E-BCFF-448B-B36A-62F3F67526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FB80D-AC04-4F39-AF75-CBD04B917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98CC42-C595-43E8-9658-796CC8B4F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D56940-8273-45B3-B071-FFB6273E4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52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561150-E172-4E57-A835-90E064412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AD8AC2-E6C7-45A2-91F3-18F13D095D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2334D6-471A-4ED3-BDB4-440C7DE37A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85826F-67CE-4548-B2FF-6B6332A31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CF8D5-62D3-4D47-AC89-AFF2782F6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35A688-C7C8-496E-9C0B-4F5CD612B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5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91CCA-A98F-4ABF-8B0F-4E5FD9577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4BFB15-11A4-47E1-80BD-CE71B607BB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74306-3291-4C54-90D5-FB0F313A6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58C66-84EF-4B42-9BDB-C5887BD58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FE938-5734-4014-9131-5ED1A0F3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28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1E2807-490E-4EB8-B862-46DC72C903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92DA5C-999B-4E94-B8CA-CA26768D46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4B6E9-AEFD-4381-A851-CB1CA7D33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962E6F-2AD7-46EB-87CA-72FEF3831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6B9A0-FBC1-4BE7-9EF2-CC6254AE0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006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D802C37-58B5-47D2-8BD5-498F77718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507745-054B-4352-8C8A-8E4054A2D1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0DCAE7-1752-4291-909D-8711E1ADB6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2FB4A-C558-420C-92FB-466F3B271B27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17FCE-F534-4FAE-95BB-647D1F9AF9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51A53A-86C2-4FDC-895D-B664A4C39A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5DEDC6-3318-4271-8956-AE24B91D58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97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7CCAB5-7D21-4AA1-93BC-6754B19E2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81" y="642075"/>
            <a:ext cx="5928874" cy="5227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3DC84E-0BB9-49AA-9591-1F6D42FFBB53}"/>
              </a:ext>
            </a:extLst>
          </p:cNvPr>
          <p:cNvSpPr txBox="1"/>
          <p:nvPr/>
        </p:nvSpPr>
        <p:spPr>
          <a:xfrm>
            <a:off x="7052342" y="644267"/>
            <a:ext cx="490153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This is Murphy. </a:t>
            </a:r>
          </a:p>
          <a:p>
            <a:endParaRPr lang="en-GB" sz="2400" dirty="0"/>
          </a:p>
          <a:p>
            <a:r>
              <a:rPr lang="en-GB" sz="2400" dirty="0"/>
              <a:t>He is Mrs White’s Wirehaired Dachshund. </a:t>
            </a:r>
          </a:p>
          <a:p>
            <a:endParaRPr lang="en-GB" sz="2400" dirty="0"/>
          </a:p>
          <a:p>
            <a:r>
              <a:rPr lang="en-GB" sz="2400" dirty="0"/>
              <a:t>He is hoping to become Eureka’s Therapy dog and will hopefully come into school regularly to see you and work with some of the children. </a:t>
            </a:r>
          </a:p>
          <a:p>
            <a:endParaRPr lang="en-GB" sz="2400" dirty="0"/>
          </a:p>
          <a:p>
            <a:r>
              <a:rPr lang="en-GB" sz="2400" dirty="0"/>
              <a:t>He will have to do some training and pass a test to be a fully qualified therapy dog – so it’s just like him going to school to learn new things!</a:t>
            </a:r>
          </a:p>
        </p:txBody>
      </p:sp>
    </p:spTree>
    <p:extLst>
      <p:ext uri="{BB962C8B-B14F-4D97-AF65-F5344CB8AC3E}">
        <p14:creationId xmlns:p14="http://schemas.microsoft.com/office/powerpoint/2010/main" val="918551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A5DD7A-DEE2-4FED-A67C-8AEC858742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2483" y="552636"/>
            <a:ext cx="5464324" cy="51937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A7BA05-6D4D-4FCB-ADF7-D6E0B59A484B}"/>
              </a:ext>
            </a:extLst>
          </p:cNvPr>
          <p:cNvSpPr txBox="1"/>
          <p:nvPr/>
        </p:nvSpPr>
        <p:spPr>
          <a:xfrm>
            <a:off x="618564" y="842682"/>
            <a:ext cx="488576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Murphy is 4 years old and has never been into a school before. </a:t>
            </a:r>
          </a:p>
          <a:p>
            <a:endParaRPr lang="en-GB" sz="2800" dirty="0"/>
          </a:p>
          <a:p>
            <a:r>
              <a:rPr lang="en-GB" sz="2800" dirty="0"/>
              <a:t>He might be a bit nervous because there are lots of you and he is quite small! </a:t>
            </a:r>
          </a:p>
          <a:p>
            <a:endParaRPr lang="en-GB" sz="2800" dirty="0"/>
          </a:p>
          <a:p>
            <a:r>
              <a:rPr lang="en-GB" sz="2800" dirty="0"/>
              <a:t>He will be visiting this week and we want to make him feel </a:t>
            </a:r>
            <a:r>
              <a:rPr lang="en-GB" sz="2800" b="1" dirty="0">
                <a:solidFill>
                  <a:srgbClr val="FF0000"/>
                </a:solidFill>
              </a:rPr>
              <a:t>Happy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FF0000"/>
                </a:solidFill>
              </a:rPr>
              <a:t>Safe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FF0000"/>
                </a:solidFill>
              </a:rPr>
              <a:t>Comfortable</a:t>
            </a:r>
            <a:r>
              <a:rPr lang="en-GB" sz="2800" dirty="0"/>
              <a:t> in school, just like you!</a:t>
            </a:r>
          </a:p>
        </p:txBody>
      </p:sp>
    </p:spTree>
    <p:extLst>
      <p:ext uri="{BB962C8B-B14F-4D97-AF65-F5344CB8AC3E}">
        <p14:creationId xmlns:p14="http://schemas.microsoft.com/office/powerpoint/2010/main" val="3386786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8B3D5-CCC0-4DDF-8D8D-2F8E2354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424" y="295683"/>
            <a:ext cx="10982325" cy="132556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3600" b="1" dirty="0">
                <a:solidFill>
                  <a:srgbClr val="0070C0"/>
                </a:solidFill>
              </a:rPr>
              <a:t>Ways to help Murphy feel happy when he is in school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BA081B2-156C-4EF8-91F3-38D2155BD2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4919" y="2169459"/>
            <a:ext cx="4466986" cy="38213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AD558B-8BEE-43A9-A8DA-BC02C96EE15C}"/>
              </a:ext>
            </a:extLst>
          </p:cNvPr>
          <p:cNvSpPr txBox="1"/>
          <p:nvPr/>
        </p:nvSpPr>
        <p:spPr>
          <a:xfrm>
            <a:off x="654424" y="2169459"/>
            <a:ext cx="2850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92D050"/>
                </a:solidFill>
              </a:rPr>
              <a:t>DO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 gentle with him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Be calm near him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Let him come to you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Remember he is not a toy!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Let him sniff you (its his way of saying hello!)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Do not stroke / pet him unless you have been told you can and an adult is present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A740C7A-5CA9-4190-907E-384F043C50BF}"/>
              </a:ext>
            </a:extLst>
          </p:cNvPr>
          <p:cNvSpPr txBox="1"/>
          <p:nvPr/>
        </p:nvSpPr>
        <p:spPr>
          <a:xfrm>
            <a:off x="8731624" y="2169459"/>
            <a:ext cx="313764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DON’T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Rush up to him or run towards him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Make loud noises (even if he is really cute and exciting!!)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Crowd around him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Poke him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Try to hug or kiss him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Disturb him if he is sleeping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9EA82B-CB65-40B0-8263-F6682D04B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162" y="1849708"/>
            <a:ext cx="1226926" cy="10821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E6E495-D087-4719-8337-E4D898EC68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9119" y="1781122"/>
            <a:ext cx="1165961" cy="11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13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3981D40DEF024EBA33147106513D17" ma:contentTypeVersion="19" ma:contentTypeDescription="Create a new document." ma:contentTypeScope="" ma:versionID="0a56bdf74703933a7905b6fb627722ce">
  <xsd:schema xmlns:xsd="http://www.w3.org/2001/XMLSchema" xmlns:xs="http://www.w3.org/2001/XMLSchema" xmlns:p="http://schemas.microsoft.com/office/2006/metadata/properties" xmlns:ns3="ff1a7d7c-a4d9-46c7-87fa-bc056ee9ea4b" xmlns:ns4="fde30639-fe57-4502-94d8-37dfa3ddb43b" targetNamespace="http://schemas.microsoft.com/office/2006/metadata/properties" ma:root="true" ma:fieldsID="f011d65d3f54eb2c29d00236029c645c" ns3:_="" ns4:_="">
    <xsd:import namespace="ff1a7d7c-a4d9-46c7-87fa-bc056ee9ea4b"/>
    <xsd:import namespace="fde30639-fe57-4502-94d8-37dfa3ddb43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1a7d7c-a4d9-46c7-87fa-bc056ee9ea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3" nillable="true" ma:displayName="_activity" ma:hidden="true" ma:internalName="_activity">
      <xsd:simpleType>
        <xsd:restriction base="dms:Note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30639-fe57-4502-94d8-37dfa3ddb43b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f1a7d7c-a4d9-46c7-87fa-bc056ee9ea4b" xsi:nil="true"/>
  </documentManagement>
</p:properties>
</file>

<file path=customXml/itemProps1.xml><?xml version="1.0" encoding="utf-8"?>
<ds:datastoreItem xmlns:ds="http://schemas.openxmlformats.org/officeDocument/2006/customXml" ds:itemID="{469849EF-52AD-48C6-A37B-E0671A82EA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f1a7d7c-a4d9-46c7-87fa-bc056ee9ea4b"/>
    <ds:schemaRef ds:uri="fde30639-fe57-4502-94d8-37dfa3ddb4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671BD02-7F04-41BF-AAE2-8E050C2374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45FBDD-F73E-406B-A0C3-63AA0D4141C6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http://purl.org/dc/dcmitype/"/>
    <ds:schemaRef ds:uri="fde30639-fe57-4502-94d8-37dfa3ddb43b"/>
    <ds:schemaRef ds:uri="http://schemas.microsoft.com/office/infopath/2007/PartnerControls"/>
    <ds:schemaRef ds:uri="ff1a7d7c-a4d9-46c7-87fa-bc056ee9ea4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227</Words>
  <Application>Microsoft Office PowerPoint</Application>
  <PresentationFormat>Widescreen</PresentationFormat>
  <Paragraphs>29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Ways to help Murphy feel happy when he is in school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Jennie White</dc:creator>
  <cp:lastModifiedBy>Cassie Hurt</cp:lastModifiedBy>
  <cp:revision>4</cp:revision>
  <dcterms:created xsi:type="dcterms:W3CDTF">2025-12-21T17:24:31Z</dcterms:created>
  <dcterms:modified xsi:type="dcterms:W3CDTF">2026-01-06T12:07:22Z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0x0101008A3981D40DEF024EBA33147106513D17</vt:lpwstr>
  </property>
</Properties>
</file>